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4" r:id="rId1"/>
  </p:sldMasterIdLst>
  <p:notesMasterIdLst>
    <p:notesMasterId r:id="rId6"/>
  </p:notesMasterIdLst>
  <p:sldIdLst>
    <p:sldId id="256" r:id="rId2"/>
    <p:sldId id="259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0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AC78D-EDB7-4CC7-9DF6-2C3926EA09EF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E6187-D42F-45B7-B539-D03CB13CFDD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677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E6187-D42F-45B7-B539-D03CB13CFDD6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159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E6187-D42F-45B7-B539-D03CB13CFDD6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1436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1E3459-B8F6-E91A-DB56-D98AC9C3E0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48C09E7B-446D-FE47-2645-5B225CED14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81EC9288-0CC5-6639-98E4-A5DFCD4BDF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0FAFD2F-D8DC-B91E-25A6-593DA6832E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E6187-D42F-45B7-B539-D03CB13CFDD6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9713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7B1489-F82A-F8F2-3468-1EADAA995A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F2C3CD31-3F28-0BE3-271F-C043E6C851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650DC4C5-0E53-051B-B32D-6B87FC1DB6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6F46FAF-2FD1-80C8-FB9E-F19586B233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E6187-D42F-45B7-B539-D03CB13CFDD6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0852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72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 фотографі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990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581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9832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6609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0101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4050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9120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15261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5020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1496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9351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08950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2601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7276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1040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3972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0345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65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  <p:sldLayoutId id="2147484076" r:id="rId12"/>
    <p:sldLayoutId id="2147484077" r:id="rId13"/>
    <p:sldLayoutId id="2147484078" r:id="rId14"/>
    <p:sldLayoutId id="2147484079" r:id="rId15"/>
    <p:sldLayoutId id="2147484080" r:id="rId16"/>
    <p:sldLayoutId id="214748408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892B32-D8D4-4F8D-A7F5-21B7BA3802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4911" y="1782698"/>
            <a:ext cx="9134574" cy="1646302"/>
          </a:xfrm>
        </p:spPr>
        <p:txBody>
          <a:bodyPr>
            <a:noAutofit/>
          </a:bodyPr>
          <a:lstStyle/>
          <a:p>
            <a:pPr algn="ctr"/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</a:t>
            </a:r>
            <a:b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«Равлик!»</a:t>
            </a:r>
          </a:p>
        </p:txBody>
      </p:sp>
    </p:spTree>
    <p:extLst>
      <p:ext uri="{BB962C8B-B14F-4D97-AF65-F5344CB8AC3E}">
        <p14:creationId xmlns:p14="http://schemas.microsoft.com/office/powerpoint/2010/main" val="2671927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B6885113-B014-4003-8BF9-B9EBB4D54CD9}"/>
              </a:ext>
            </a:extLst>
          </p:cNvPr>
          <p:cNvSpPr txBox="1"/>
          <p:nvPr/>
        </p:nvSpPr>
        <p:spPr>
          <a:xfrm>
            <a:off x="579504" y="1536174"/>
            <a:ext cx="1015475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noProof="0" dirty="0"/>
              <a:t>Равлик повзе по вертикальній жердині висотою </a:t>
            </a:r>
            <a:r>
              <a:rPr lang="en-US" sz="4000" b="1" noProof="0" dirty="0">
                <a:latin typeface="Courier New" panose="02070309020205020404" pitchFamily="49" charset="0"/>
                <a:cs typeface="Courier New" panose="02070309020205020404" pitchFamily="49" charset="0"/>
              </a:rPr>
              <a:t>H </a:t>
            </a:r>
            <a:r>
              <a:rPr lang="uk-UA" sz="4000" noProof="0" dirty="0"/>
              <a:t>метрів. За день він піднімається на </a:t>
            </a:r>
            <a:r>
              <a:rPr lang="en-US" sz="4000" b="1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day</a:t>
            </a:r>
            <a:r>
              <a:rPr lang="en-US" sz="4000" noProof="0" dirty="0"/>
              <a:t> </a:t>
            </a:r>
            <a:r>
              <a:rPr lang="uk-UA" sz="4000" noProof="0" dirty="0"/>
              <a:t>метрів, а за ніч спускається на </a:t>
            </a:r>
            <a:r>
              <a:rPr lang="en-US" sz="4000" b="1" noProof="0" dirty="0">
                <a:latin typeface="Courier New" panose="02070309020205020404" pitchFamily="49" charset="0"/>
                <a:cs typeface="Courier New" panose="02070309020205020404" pitchFamily="49" charset="0"/>
              </a:rPr>
              <a:t>night</a:t>
            </a:r>
            <a:r>
              <a:rPr lang="en-US" sz="4000" noProof="0" dirty="0"/>
              <a:t> </a:t>
            </a:r>
            <a:r>
              <a:rPr lang="uk-UA" sz="4000" noProof="0" dirty="0"/>
              <a:t>метрів. На який день равлик </a:t>
            </a:r>
            <a:r>
              <a:rPr lang="uk-UA" sz="4000" noProof="0" dirty="0" err="1"/>
              <a:t>доповзе</a:t>
            </a:r>
            <a:r>
              <a:rPr lang="uk-UA" sz="4000" noProof="0" dirty="0"/>
              <a:t> до вершини </a:t>
            </a:r>
            <a:r>
              <a:rPr lang="uk-UA" sz="4000" noProof="0" dirty="0" err="1"/>
              <a:t>шеста</a:t>
            </a:r>
            <a:r>
              <a:rPr lang="uk-UA" sz="4000" noProof="0" dirty="0"/>
              <a:t>?</a:t>
            </a:r>
            <a:endParaRPr lang="uk-UA" sz="40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AC8B3758-6235-6F3A-E7D6-F44E1F2FDC69}"/>
              </a:ext>
            </a:extLst>
          </p:cNvPr>
          <p:cNvSpPr/>
          <p:nvPr/>
        </p:nvSpPr>
        <p:spPr>
          <a:xfrm>
            <a:off x="3457454" y="207449"/>
            <a:ext cx="49391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Умова задачі</a:t>
            </a:r>
          </a:p>
        </p:txBody>
      </p:sp>
    </p:spTree>
    <p:extLst>
      <p:ext uri="{BB962C8B-B14F-4D97-AF65-F5344CB8AC3E}">
        <p14:creationId xmlns:p14="http://schemas.microsoft.com/office/powerpoint/2010/main" val="3667938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736208-DE36-F525-B688-849CBC19BA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737EE09B-5F04-BD86-BD2C-448541482DDA}"/>
              </a:ext>
            </a:extLst>
          </p:cNvPr>
          <p:cNvSpPr/>
          <p:nvPr/>
        </p:nvSpPr>
        <p:spPr>
          <a:xfrm>
            <a:off x="3457454" y="207449"/>
            <a:ext cx="49391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Умова задачі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15A7906-22D3-0E31-9476-C0C9EE14DC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674" b="92165" l="8796" r="89881">
                        <a14:foregroundMark x1="23810" y1="7674" x2="23810" y2="7674"/>
                        <a14:foregroundMark x1="8862" y1="14620" x2="8862" y2="14620"/>
                        <a14:foregroundMark x1="25728" y1="92165" x2="25728" y2="921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795" y="1231503"/>
            <a:ext cx="3369589" cy="5517166"/>
          </a:xfrm>
          <a:prstGeom prst="rect">
            <a:avLst/>
          </a:prstGeom>
        </p:spPr>
      </p:pic>
      <p:pic>
        <p:nvPicPr>
          <p:cNvPr id="1026" name="Picture 2" descr="Друзі для равлика&quot; заняття з ліплення для дітей раннього віку">
            <a:extLst>
              <a:ext uri="{FF2B5EF4-FFF2-40B4-BE49-F238E27FC236}">
                <a16:creationId xmlns:a16="http://schemas.microsoft.com/office/drawing/2014/main" id="{FDF31EB4-FF10-0993-73A4-825EBC539C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397" b="95556" l="8571" r="93429">
                        <a14:foregroundMark x1="93714" y1="46349" x2="93714" y2="46349"/>
                        <a14:foregroundMark x1="88857" y1="7937" x2="88857" y2="7937"/>
                        <a14:foregroundMark x1="84286" y1="33016" x2="84286" y2="33016"/>
                        <a14:foregroundMark x1="74286" y1="34286" x2="74286" y2="34286"/>
                        <a14:foregroundMark x1="82000" y1="29841" x2="82000" y2="29841"/>
                        <a14:foregroundMark x1="58571" y1="6349" x2="58571" y2="6349"/>
                        <a14:foregroundMark x1="87143" y1="5397" x2="87143" y2="5397"/>
                        <a14:foregroundMark x1="16286" y1="88571" x2="16286" y2="88571"/>
                        <a14:foregroundMark x1="41143" y1="91746" x2="41143" y2="91746"/>
                        <a14:foregroundMark x1="56571" y1="93968" x2="56571" y2="93968"/>
                        <a14:foregroundMark x1="74286" y1="95238" x2="74286" y2="95238"/>
                        <a14:foregroundMark x1="84857" y1="91111" x2="84857" y2="91111"/>
                        <a14:foregroundMark x1="63143" y1="95556" x2="63143" y2="95556"/>
                        <a14:foregroundMark x1="8571" y1="90159" x2="8571" y2="901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26413" y="5698542"/>
            <a:ext cx="926467" cy="833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Друзі для равлика&quot; заняття з ліплення для дітей раннього віку">
            <a:extLst>
              <a:ext uri="{FF2B5EF4-FFF2-40B4-BE49-F238E27FC236}">
                <a16:creationId xmlns:a16="http://schemas.microsoft.com/office/drawing/2014/main" id="{2D0C888A-B6DC-B9AC-DFA5-398973CDEF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397" b="95556" l="8571" r="93429">
                        <a14:foregroundMark x1="93714" y1="46349" x2="93714" y2="46349"/>
                        <a14:foregroundMark x1="88857" y1="7937" x2="88857" y2="7937"/>
                        <a14:foregroundMark x1="84286" y1="33016" x2="84286" y2="33016"/>
                        <a14:foregroundMark x1="74286" y1="34286" x2="74286" y2="34286"/>
                        <a14:foregroundMark x1="82000" y1="29841" x2="82000" y2="29841"/>
                        <a14:foregroundMark x1="58571" y1="6349" x2="58571" y2="6349"/>
                        <a14:foregroundMark x1="87143" y1="5397" x2="87143" y2="5397"/>
                        <a14:foregroundMark x1="16286" y1="88571" x2="16286" y2="88571"/>
                        <a14:foregroundMark x1="41143" y1="91746" x2="41143" y2="91746"/>
                        <a14:foregroundMark x1="56571" y1="93968" x2="56571" y2="93968"/>
                        <a14:foregroundMark x1="74286" y1="95238" x2="74286" y2="95238"/>
                        <a14:foregroundMark x1="84857" y1="91111" x2="84857" y2="91111"/>
                        <a14:foregroundMark x1="63143" y1="95556" x2="63143" y2="95556"/>
                        <a14:foregroundMark x1="8571" y1="90159" x2="8571" y2="901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26413" y="4984802"/>
            <a:ext cx="926467" cy="833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Друзі для равлика&quot; заняття з ліплення для дітей раннього віку">
            <a:extLst>
              <a:ext uri="{FF2B5EF4-FFF2-40B4-BE49-F238E27FC236}">
                <a16:creationId xmlns:a16="http://schemas.microsoft.com/office/drawing/2014/main" id="{19655F4A-4A69-9FBD-AA9C-EB30D0C693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397" b="95556" l="8571" r="93429">
                        <a14:foregroundMark x1="93714" y1="46349" x2="93714" y2="46349"/>
                        <a14:foregroundMark x1="88857" y1="7937" x2="88857" y2="7937"/>
                        <a14:foregroundMark x1="84286" y1="33016" x2="84286" y2="33016"/>
                        <a14:foregroundMark x1="74286" y1="34286" x2="74286" y2="34286"/>
                        <a14:foregroundMark x1="82000" y1="29841" x2="82000" y2="29841"/>
                        <a14:foregroundMark x1="58571" y1="6349" x2="58571" y2="6349"/>
                        <a14:foregroundMark x1="87143" y1="5397" x2="87143" y2="5397"/>
                        <a14:foregroundMark x1="16286" y1="88571" x2="16286" y2="88571"/>
                        <a14:foregroundMark x1="41143" y1="91746" x2="41143" y2="91746"/>
                        <a14:foregroundMark x1="56571" y1="93968" x2="56571" y2="93968"/>
                        <a14:foregroundMark x1="74286" y1="95238" x2="74286" y2="95238"/>
                        <a14:foregroundMark x1="84857" y1="91111" x2="84857" y2="91111"/>
                        <a14:foregroundMark x1="63143" y1="95556" x2="63143" y2="95556"/>
                        <a14:foregroundMark x1="8571" y1="90159" x2="8571" y2="901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057058" y="4215814"/>
            <a:ext cx="926467" cy="833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1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3.33333E-6 L -0.00351 -0.353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-17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52 -0.35394 L -0.00352 -0.1039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0 L -0.00351 -0.3539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-17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51 -0.35394 L -0.00351 -0.10394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2.96296E-6 L -0.00351 -0.3539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" y="-17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9190D6-565A-B9B6-3DE3-2E00A7D82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5186147A-AAB2-7D06-DF7F-7D5D662A0119}"/>
              </a:ext>
            </a:extLst>
          </p:cNvPr>
          <p:cNvSpPr txBox="1"/>
          <p:nvPr/>
        </p:nvSpPr>
        <p:spPr>
          <a:xfrm>
            <a:off x="579504" y="1536174"/>
            <a:ext cx="11307696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4000" b="1" noProof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 – night </a:t>
            </a:r>
            <a:r>
              <a:rPr lang="en-US" sz="4000" noProof="0" dirty="0"/>
              <a:t>– </a:t>
            </a:r>
            <a:r>
              <a:rPr lang="uk-UA" sz="4000" noProof="0" dirty="0"/>
              <a:t>відстань, яку равлик</a:t>
            </a:r>
          </a:p>
          <a:p>
            <a:r>
              <a:rPr lang="uk-UA" sz="4000" dirty="0"/>
              <a:t>                      </a:t>
            </a:r>
            <a:r>
              <a:rPr lang="uk-UA" sz="4000" noProof="0" dirty="0"/>
              <a:t> проповзе за день</a:t>
            </a:r>
            <a:endParaRPr lang="en-US" sz="4000" noProof="0" dirty="0"/>
          </a:p>
          <a:p>
            <a:r>
              <a:rPr lang="en-US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hight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– night) –  </a:t>
            </a:r>
            <a:r>
              <a:rPr lang="uk-UA" sz="4000" dirty="0"/>
              <a:t>відстань, яку равлику</a:t>
            </a:r>
          </a:p>
          <a:p>
            <a:r>
              <a:rPr lang="uk-UA" sz="4000" dirty="0"/>
              <a:t>                       залишиться проповзти</a:t>
            </a:r>
            <a:endParaRPr lang="en-US" sz="4000" dirty="0"/>
          </a:p>
          <a:p>
            <a:pPr algn="ctr">
              <a:spcBef>
                <a:spcPts val="1800"/>
              </a:spcBef>
            </a:pPr>
            <a:r>
              <a:rPr lang="uk-UA" sz="4000" b="1" i="1" dirty="0"/>
              <a:t>Результат:</a:t>
            </a:r>
            <a:endParaRPr lang="en-US" sz="4000" b="1" i="1" dirty="0"/>
          </a:p>
          <a:p>
            <a:r>
              <a:rPr lang="uk-UA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+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hight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– night)) /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day – night) </a:t>
            </a:r>
          </a:p>
        </p:txBody>
      </p:sp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B3E37829-BBA5-0AE1-43A4-98C5086A35D8}"/>
              </a:ext>
            </a:extLst>
          </p:cNvPr>
          <p:cNvSpPr/>
          <p:nvPr/>
        </p:nvSpPr>
        <p:spPr>
          <a:xfrm>
            <a:off x="1907356" y="207449"/>
            <a:ext cx="80393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Математична модель</a:t>
            </a:r>
          </a:p>
        </p:txBody>
      </p:sp>
    </p:spTree>
    <p:extLst>
      <p:ext uri="{BB962C8B-B14F-4D97-AF65-F5344CB8AC3E}">
        <p14:creationId xmlns:p14="http://schemas.microsoft.com/office/powerpoint/2010/main" val="675254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кибка">
  <a:themeElements>
    <a:clrScheme name="Скибка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кибка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кибка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355</TotalTime>
  <Words>94</Words>
  <Application>Microsoft Office PowerPoint</Application>
  <PresentationFormat>Широкий екран</PresentationFormat>
  <Paragraphs>15</Paragraphs>
  <Slides>4</Slides>
  <Notes>4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</vt:i4>
      </vt:variant>
    </vt:vector>
  </HeadingPairs>
  <TitlesOfParts>
    <vt:vector size="10" baseType="lpstr">
      <vt:lpstr>Arial</vt:lpstr>
      <vt:lpstr>Calibri</vt:lpstr>
      <vt:lpstr>Century Gothic</vt:lpstr>
      <vt:lpstr>Courier New</vt:lpstr>
      <vt:lpstr>Wingdings 3</vt:lpstr>
      <vt:lpstr>Скибка</vt:lpstr>
      <vt:lpstr>Задача «Равлик!»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Розбір задачі  «По помитому!»</dc:title>
  <dc:creator>Dmitiry Skorobagatko</dc:creator>
  <cp:lastModifiedBy>Ірина Скляр</cp:lastModifiedBy>
  <cp:revision>27</cp:revision>
  <dcterms:created xsi:type="dcterms:W3CDTF">2020-05-18T07:17:26Z</dcterms:created>
  <dcterms:modified xsi:type="dcterms:W3CDTF">2026-02-20T18:22:04Z</dcterms:modified>
</cp:coreProperties>
</file>